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6" r:id="rId4"/>
    <p:sldId id="257" r:id="rId5"/>
    <p:sldId id="258" r:id="rId6"/>
    <p:sldId id="259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E5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田 翼" userId="cc069544-cc90-4ed3-baca-edd8fc06ff88" providerId="ADAL" clId="{A73E80B1-470B-4CB0-858F-2ADB42BAB18C}"/>
    <pc:docChg chg="modSld">
      <pc:chgData name="山田 翼" userId="cc069544-cc90-4ed3-baca-edd8fc06ff88" providerId="ADAL" clId="{A73E80B1-470B-4CB0-858F-2ADB42BAB18C}" dt="2022-12-05T04:36:23.249" v="2" actId="2161"/>
      <pc:docMkLst>
        <pc:docMk/>
      </pc:docMkLst>
      <pc:sldChg chg="modSp mod">
        <pc:chgData name="山田 翼" userId="cc069544-cc90-4ed3-baca-edd8fc06ff88" providerId="ADAL" clId="{A73E80B1-470B-4CB0-858F-2ADB42BAB18C}" dt="2022-12-05T04:36:23.249" v="2" actId="2161"/>
        <pc:sldMkLst>
          <pc:docMk/>
          <pc:sldMk cId="68066961" sldId="258"/>
        </pc:sldMkLst>
        <pc:graphicFrameChg chg="modGraphic">
          <ac:chgData name="山田 翼" userId="cc069544-cc90-4ed3-baca-edd8fc06ff88" providerId="ADAL" clId="{A73E80B1-470B-4CB0-858F-2ADB42BAB18C}" dt="2022-12-05T04:36:23.249" v="2" actId="2161"/>
          <ac:graphicFrameMkLst>
            <pc:docMk/>
            <pc:sldMk cId="68066961" sldId="258"/>
            <ac:graphicFrameMk id="5" creationId="{A6DD701F-0005-4218-B134-E82152E96113}"/>
          </ac:graphicFrameMkLst>
        </pc:graphicFrameChg>
      </pc:sldChg>
    </pc:docChg>
  </pc:docChgLst>
  <pc:docChgLst>
    <pc:chgData name="ichida.satomi@outlook.jp" userId="75ecdff4dc144810" providerId="LiveId" clId="{07261757-08EA-42EE-8C39-833AA9460A60}"/>
    <pc:docChg chg="undo custSel delSld modSld">
      <pc:chgData name="ichida.satomi@outlook.jp" userId="75ecdff4dc144810" providerId="LiveId" clId="{07261757-08EA-42EE-8C39-833AA9460A60}" dt="2022-11-17T01:47:11.789" v="38" actId="47"/>
      <pc:docMkLst>
        <pc:docMk/>
      </pc:docMkLst>
      <pc:sldChg chg="delSp modSp mod">
        <pc:chgData name="ichida.satomi@outlook.jp" userId="75ecdff4dc144810" providerId="LiveId" clId="{07261757-08EA-42EE-8C39-833AA9460A60}" dt="2022-11-17T01:46:05.883" v="9" actId="478"/>
        <pc:sldMkLst>
          <pc:docMk/>
          <pc:sldMk cId="2666417287" sldId="256"/>
        </pc:sldMkLst>
        <pc:spChg chg="del">
          <ac:chgData name="ichida.satomi@outlook.jp" userId="75ecdff4dc144810" providerId="LiveId" clId="{07261757-08EA-42EE-8C39-833AA9460A60}" dt="2022-11-17T01:46:01.709" v="6" actId="478"/>
          <ac:spMkLst>
            <pc:docMk/>
            <pc:sldMk cId="2666417287" sldId="256"/>
            <ac:spMk id="2" creationId="{009B3F6E-514A-9239-7DA6-AA64D74C9137}"/>
          </ac:spMkLst>
        </pc:spChg>
        <pc:spChg chg="del">
          <ac:chgData name="ichida.satomi@outlook.jp" userId="75ecdff4dc144810" providerId="LiveId" clId="{07261757-08EA-42EE-8C39-833AA9460A60}" dt="2022-11-17T01:45:55.569" v="2" actId="478"/>
          <ac:spMkLst>
            <pc:docMk/>
            <pc:sldMk cId="2666417287" sldId="256"/>
            <ac:spMk id="3" creationId="{DBC723FE-9AA9-5CA7-CB33-467C36FE21FB}"/>
          </ac:spMkLst>
        </pc:spChg>
        <pc:spChg chg="mod">
          <ac:chgData name="ichida.satomi@outlook.jp" userId="75ecdff4dc144810" providerId="LiveId" clId="{07261757-08EA-42EE-8C39-833AA9460A60}" dt="2022-11-17T01:45:58.544" v="5" actId="20577"/>
          <ac:spMkLst>
            <pc:docMk/>
            <pc:sldMk cId="2666417287" sldId="256"/>
            <ac:spMk id="5" creationId="{0AA3BBFB-A47A-442C-A468-7B0A202982C9}"/>
          </ac:spMkLst>
        </pc:spChg>
        <pc:spChg chg="del">
          <ac:chgData name="ichida.satomi@outlook.jp" userId="75ecdff4dc144810" providerId="LiveId" clId="{07261757-08EA-42EE-8C39-833AA9460A60}" dt="2022-11-17T01:45:54.900" v="1" actId="478"/>
          <ac:spMkLst>
            <pc:docMk/>
            <pc:sldMk cId="2666417287" sldId="256"/>
            <ac:spMk id="10" creationId="{E3C670E9-CA5C-3145-8488-7813239FE97F}"/>
          </ac:spMkLst>
        </pc:spChg>
        <pc:spChg chg="del mod">
          <ac:chgData name="ichida.satomi@outlook.jp" userId="75ecdff4dc144810" providerId="LiveId" clId="{07261757-08EA-42EE-8C39-833AA9460A60}" dt="2022-11-17T01:46:05.883" v="9" actId="478"/>
          <ac:spMkLst>
            <pc:docMk/>
            <pc:sldMk cId="2666417287" sldId="256"/>
            <ac:spMk id="11" creationId="{D0765733-1A28-9BAA-09B3-D0AD73FDC673}"/>
          </ac:spMkLst>
        </pc:spChg>
        <pc:spChg chg="del">
          <ac:chgData name="ichida.satomi@outlook.jp" userId="75ecdff4dc144810" providerId="LiveId" clId="{07261757-08EA-42EE-8C39-833AA9460A60}" dt="2022-11-17T01:46:02.743" v="7" actId="478"/>
          <ac:spMkLst>
            <pc:docMk/>
            <pc:sldMk cId="2666417287" sldId="256"/>
            <ac:spMk id="12" creationId="{753F8442-3E16-3AEA-9F94-4E31166B8C44}"/>
          </ac:spMkLst>
        </pc:spChg>
      </pc:sldChg>
      <pc:sldChg chg="delSp modSp mod">
        <pc:chgData name="ichida.satomi@outlook.jp" userId="75ecdff4dc144810" providerId="LiveId" clId="{07261757-08EA-42EE-8C39-833AA9460A60}" dt="2022-11-17T01:46:29.559" v="18" actId="6549"/>
        <pc:sldMkLst>
          <pc:docMk/>
          <pc:sldMk cId="68066961" sldId="258"/>
        </pc:sldMkLst>
        <pc:spChg chg="del">
          <ac:chgData name="ichida.satomi@outlook.jp" userId="75ecdff4dc144810" providerId="LiveId" clId="{07261757-08EA-42EE-8C39-833AA9460A60}" dt="2022-11-17T01:46:13.334" v="11" actId="478"/>
          <ac:spMkLst>
            <pc:docMk/>
            <pc:sldMk cId="68066961" sldId="258"/>
            <ac:spMk id="6" creationId="{C7B02744-3BB2-41E9-88BA-656D1EA6848A}"/>
          </ac:spMkLst>
        </pc:spChg>
        <pc:spChg chg="del">
          <ac:chgData name="ichida.satomi@outlook.jp" userId="75ecdff4dc144810" providerId="LiveId" clId="{07261757-08EA-42EE-8C39-833AA9460A60}" dt="2022-11-17T01:46:11.304" v="10" actId="478"/>
          <ac:spMkLst>
            <pc:docMk/>
            <pc:sldMk cId="68066961" sldId="258"/>
            <ac:spMk id="9" creationId="{509480DF-5AED-4353-AD1F-A2C1C3ADDBCD}"/>
          </ac:spMkLst>
        </pc:spChg>
        <pc:graphicFrameChg chg="modGraphic">
          <ac:chgData name="ichida.satomi@outlook.jp" userId="75ecdff4dc144810" providerId="LiveId" clId="{07261757-08EA-42EE-8C39-833AA9460A60}" dt="2022-11-17T01:46:29.559" v="18" actId="6549"/>
          <ac:graphicFrameMkLst>
            <pc:docMk/>
            <pc:sldMk cId="68066961" sldId="258"/>
            <ac:graphicFrameMk id="5" creationId="{A6DD701F-0005-4218-B134-E82152E96113}"/>
          </ac:graphicFrameMkLst>
        </pc:graphicFrameChg>
      </pc:sldChg>
      <pc:sldChg chg="delSp modSp mod">
        <pc:chgData name="ichida.satomi@outlook.jp" userId="75ecdff4dc144810" providerId="LiveId" clId="{07261757-08EA-42EE-8C39-833AA9460A60}" dt="2022-11-17T01:46:41.111" v="26" actId="6549"/>
        <pc:sldMkLst>
          <pc:docMk/>
          <pc:sldMk cId="3944566125" sldId="259"/>
        </pc:sldMkLst>
        <pc:spChg chg="mod">
          <ac:chgData name="ichida.satomi@outlook.jp" userId="75ecdff4dc144810" providerId="LiveId" clId="{07261757-08EA-42EE-8C39-833AA9460A60}" dt="2022-11-17T01:46:41.111" v="26" actId="6549"/>
          <ac:spMkLst>
            <pc:docMk/>
            <pc:sldMk cId="3944566125" sldId="259"/>
            <ac:spMk id="2" creationId="{AC746CA7-E4C8-4089-86FC-55844FE32B6F}"/>
          </ac:spMkLst>
        </pc:spChg>
        <pc:spChg chg="del">
          <ac:chgData name="ichida.satomi@outlook.jp" userId="75ecdff4dc144810" providerId="LiveId" clId="{07261757-08EA-42EE-8C39-833AA9460A60}" dt="2022-11-17T01:46:33.797" v="20" actId="478"/>
          <ac:spMkLst>
            <pc:docMk/>
            <pc:sldMk cId="3944566125" sldId="259"/>
            <ac:spMk id="19" creationId="{71D41E8A-A88B-4F10-902B-FF1B26724E46}"/>
          </ac:spMkLst>
        </pc:spChg>
        <pc:picChg chg="del">
          <ac:chgData name="ichida.satomi@outlook.jp" userId="75ecdff4dc144810" providerId="LiveId" clId="{07261757-08EA-42EE-8C39-833AA9460A60}" dt="2022-11-17T01:46:32.635" v="19" actId="478"/>
          <ac:picMkLst>
            <pc:docMk/>
            <pc:sldMk cId="3944566125" sldId="259"/>
            <ac:picMk id="20" creationId="{76F6BDF6-FE14-D7CE-2195-0440838D2974}"/>
          </ac:picMkLst>
        </pc:picChg>
      </pc:sldChg>
      <pc:sldChg chg="del">
        <pc:chgData name="ichida.satomi@outlook.jp" userId="75ecdff4dc144810" providerId="LiveId" clId="{07261757-08EA-42EE-8C39-833AA9460A60}" dt="2022-11-17T01:47:11.789" v="38" actId="47"/>
        <pc:sldMkLst>
          <pc:docMk/>
          <pc:sldMk cId="1291404469" sldId="260"/>
        </pc:sldMkLst>
      </pc:sldChg>
      <pc:sldChg chg="delSp modSp mod">
        <pc:chgData name="ichida.satomi@outlook.jp" userId="75ecdff4dc144810" providerId="LiveId" clId="{07261757-08EA-42EE-8C39-833AA9460A60}" dt="2022-11-17T01:47:03.622" v="37" actId="6549"/>
        <pc:sldMkLst>
          <pc:docMk/>
          <pc:sldMk cId="55116070" sldId="262"/>
        </pc:sldMkLst>
        <pc:spChg chg="mod">
          <ac:chgData name="ichida.satomi@outlook.jp" userId="75ecdff4dc144810" providerId="LiveId" clId="{07261757-08EA-42EE-8C39-833AA9460A60}" dt="2022-11-17T01:47:03.622" v="37" actId="6549"/>
          <ac:spMkLst>
            <pc:docMk/>
            <pc:sldMk cId="55116070" sldId="262"/>
            <ac:spMk id="18" creationId="{BCD87640-A4D3-4BDB-9B13-610299F73AFA}"/>
          </ac:spMkLst>
        </pc:spChg>
        <pc:spChg chg="del">
          <ac:chgData name="ichida.satomi@outlook.jp" userId="75ecdff4dc144810" providerId="LiveId" clId="{07261757-08EA-42EE-8C39-833AA9460A60}" dt="2022-11-17T01:46:56.102" v="35" actId="478"/>
          <ac:spMkLst>
            <pc:docMk/>
            <pc:sldMk cId="55116070" sldId="262"/>
            <ac:spMk id="23" creationId="{FC0F2700-2E0C-453E-9B62-A2256C9CADB1}"/>
          </ac:spMkLst>
        </pc:spChg>
        <pc:spChg chg="del mod">
          <ac:chgData name="ichida.satomi@outlook.jp" userId="75ecdff4dc144810" providerId="LiveId" clId="{07261757-08EA-42EE-8C39-833AA9460A60}" dt="2022-11-17T01:46:51.205" v="30" actId="478"/>
          <ac:spMkLst>
            <pc:docMk/>
            <pc:sldMk cId="55116070" sldId="262"/>
            <ac:spMk id="27" creationId="{B79E8B92-3D51-409A-9594-7C7D998F6DAA}"/>
          </ac:spMkLst>
        </pc:spChg>
        <pc:spChg chg="del">
          <ac:chgData name="ichida.satomi@outlook.jp" userId="75ecdff4dc144810" providerId="LiveId" clId="{07261757-08EA-42EE-8C39-833AA9460A60}" dt="2022-11-17T01:46:54.466" v="33" actId="478"/>
          <ac:spMkLst>
            <pc:docMk/>
            <pc:sldMk cId="55116070" sldId="262"/>
            <ac:spMk id="30" creationId="{C80EB523-7495-4FA7-8C1E-475F5B8506CC}"/>
          </ac:spMkLst>
        </pc:spChg>
        <pc:spChg chg="del">
          <ac:chgData name="ichida.satomi@outlook.jp" userId="75ecdff4dc144810" providerId="LiveId" clId="{07261757-08EA-42EE-8C39-833AA9460A60}" dt="2022-11-17T01:46:49.035" v="28" actId="478"/>
          <ac:spMkLst>
            <pc:docMk/>
            <pc:sldMk cId="55116070" sldId="262"/>
            <ac:spMk id="31" creationId="{1A12096D-4A33-4A89-BF20-D03BE83EBF5A}"/>
          </ac:spMkLst>
        </pc:spChg>
        <pc:spChg chg="del">
          <ac:chgData name="ichida.satomi@outlook.jp" userId="75ecdff4dc144810" providerId="LiveId" clId="{07261757-08EA-42EE-8C39-833AA9460A60}" dt="2022-11-17T01:46:55.122" v="34" actId="478"/>
          <ac:spMkLst>
            <pc:docMk/>
            <pc:sldMk cId="55116070" sldId="262"/>
            <ac:spMk id="32" creationId="{74C99D97-2521-4EBA-A0C1-2C46B85CEDB4}"/>
          </ac:spMkLst>
        </pc:spChg>
        <pc:spChg chg="del mod">
          <ac:chgData name="ichida.satomi@outlook.jp" userId="75ecdff4dc144810" providerId="LiveId" clId="{07261757-08EA-42EE-8C39-833AA9460A60}" dt="2022-11-17T01:46:52.827" v="32" actId="478"/>
          <ac:spMkLst>
            <pc:docMk/>
            <pc:sldMk cId="55116070" sldId="262"/>
            <ac:spMk id="33" creationId="{A96B81BE-6A24-4455-A251-A4E066AC2335}"/>
          </ac:spMkLst>
        </pc:spChg>
      </pc:sldChg>
      <pc:sldChg chg="del">
        <pc:chgData name="ichida.satomi@outlook.jp" userId="75ecdff4dc144810" providerId="LiveId" clId="{07261757-08EA-42EE-8C39-833AA9460A60}" dt="2022-11-17T01:46:44.973" v="27" actId="47"/>
        <pc:sldMkLst>
          <pc:docMk/>
          <pc:sldMk cId="124683409" sldId="263"/>
        </pc:sldMkLst>
      </pc:sldChg>
      <pc:sldChg chg="del">
        <pc:chgData name="ichida.satomi@outlook.jp" userId="75ecdff4dc144810" providerId="LiveId" clId="{07261757-08EA-42EE-8C39-833AA9460A60}" dt="2022-11-17T01:45:52.361" v="0" actId="47"/>
        <pc:sldMkLst>
          <pc:docMk/>
          <pc:sldMk cId="2948416930" sldId="264"/>
        </pc:sldMkLst>
      </pc:sldChg>
    </pc:docChg>
  </pc:docChgLst>
  <pc:docChgLst>
    <pc:chgData name="ichida.satomi@outlook.jp" userId="75ecdff4dc144810" providerId="LiveId" clId="{C494D5E9-91C0-4C62-B7B6-DBF59C334783}"/>
    <pc:docChg chg="undo custSel addSld delSld modSld sldOrd">
      <pc:chgData name="ichida.satomi@outlook.jp" userId="75ecdff4dc144810" providerId="LiveId" clId="{C494D5E9-91C0-4C62-B7B6-DBF59C334783}" dt="2022-10-24T06:29:23.045" v="1616" actId="1076"/>
      <pc:docMkLst>
        <pc:docMk/>
      </pc:docMkLst>
      <pc:sldChg chg="addSp delSp modSp mod">
        <pc:chgData name="ichida.satomi@outlook.jp" userId="75ecdff4dc144810" providerId="LiveId" clId="{C494D5E9-91C0-4C62-B7B6-DBF59C334783}" dt="2022-10-24T01:06:39.622" v="996" actId="21"/>
        <pc:sldMkLst>
          <pc:docMk/>
          <pc:sldMk cId="2666417287" sldId="256"/>
        </pc:sldMkLst>
        <pc:spChg chg="add mod">
          <ac:chgData name="ichida.satomi@outlook.jp" userId="75ecdff4dc144810" providerId="LiveId" clId="{C494D5E9-91C0-4C62-B7B6-DBF59C334783}" dt="2022-10-24T00:54:51.893" v="460" actId="1038"/>
          <ac:spMkLst>
            <pc:docMk/>
            <pc:sldMk cId="2666417287" sldId="256"/>
            <ac:spMk id="2" creationId="{009B3F6E-514A-9239-7DA6-AA64D74C9137}"/>
          </ac:spMkLst>
        </pc:spChg>
        <pc:spChg chg="add mod">
          <ac:chgData name="ichida.satomi@outlook.jp" userId="75ecdff4dc144810" providerId="LiveId" clId="{C494D5E9-91C0-4C62-B7B6-DBF59C334783}" dt="2022-10-24T00:51:50.223" v="366" actId="113"/>
          <ac:spMkLst>
            <pc:docMk/>
            <pc:sldMk cId="2666417287" sldId="256"/>
            <ac:spMk id="3" creationId="{DBC723FE-9AA9-5CA7-CB33-467C36FE21FB}"/>
          </ac:spMkLst>
        </pc:spChg>
        <pc:spChg chg="del">
          <ac:chgData name="ichida.satomi@outlook.jp" userId="75ecdff4dc144810" providerId="LiveId" clId="{C494D5E9-91C0-4C62-B7B6-DBF59C334783}" dt="2022-10-24T00:46:52.873" v="102" actId="478"/>
          <ac:spMkLst>
            <pc:docMk/>
            <pc:sldMk cId="2666417287" sldId="256"/>
            <ac:spMk id="7" creationId="{3D3ADA9F-1FEB-46EB-9886-B8E62DAEC6FD}"/>
          </ac:spMkLst>
        </pc:spChg>
        <pc:spChg chg="del">
          <ac:chgData name="ichida.satomi@outlook.jp" userId="75ecdff4dc144810" providerId="LiveId" clId="{C494D5E9-91C0-4C62-B7B6-DBF59C334783}" dt="2022-10-24T00:47:05.005" v="103" actId="478"/>
          <ac:spMkLst>
            <pc:docMk/>
            <pc:sldMk cId="2666417287" sldId="256"/>
            <ac:spMk id="9" creationId="{89B5A351-F03D-44FA-BBDB-60158CC475F9}"/>
          </ac:spMkLst>
        </pc:spChg>
        <pc:spChg chg="add mod">
          <ac:chgData name="ichida.satomi@outlook.jp" userId="75ecdff4dc144810" providerId="LiveId" clId="{C494D5E9-91C0-4C62-B7B6-DBF59C334783}" dt="2022-10-24T00:52:31.752" v="394" actId="692"/>
          <ac:spMkLst>
            <pc:docMk/>
            <pc:sldMk cId="2666417287" sldId="256"/>
            <ac:spMk id="10" creationId="{E3C670E9-CA5C-3145-8488-7813239FE97F}"/>
          </ac:spMkLst>
        </pc:spChg>
        <pc:spChg chg="add mod">
          <ac:chgData name="ichida.satomi@outlook.jp" userId="75ecdff4dc144810" providerId="LiveId" clId="{C494D5E9-91C0-4C62-B7B6-DBF59C334783}" dt="2022-10-24T00:54:51.893" v="460" actId="1038"/>
          <ac:spMkLst>
            <pc:docMk/>
            <pc:sldMk cId="2666417287" sldId="256"/>
            <ac:spMk id="11" creationId="{D0765733-1A28-9BAA-09B3-D0AD73FDC673}"/>
          </ac:spMkLst>
        </pc:spChg>
        <pc:spChg chg="add mod">
          <ac:chgData name="ichida.satomi@outlook.jp" userId="75ecdff4dc144810" providerId="LiveId" clId="{C494D5E9-91C0-4C62-B7B6-DBF59C334783}" dt="2022-10-24T00:54:31.631" v="439" actId="14100"/>
          <ac:spMkLst>
            <pc:docMk/>
            <pc:sldMk cId="2666417287" sldId="256"/>
            <ac:spMk id="12" creationId="{753F8442-3E16-3AEA-9F94-4E31166B8C44}"/>
          </ac:spMkLst>
        </pc:spChg>
        <pc:spChg chg="add del mod">
          <ac:chgData name="ichida.satomi@outlook.jp" userId="75ecdff4dc144810" providerId="LiveId" clId="{C494D5E9-91C0-4C62-B7B6-DBF59C334783}" dt="2022-10-24T01:06:39.622" v="996" actId="21"/>
          <ac:spMkLst>
            <pc:docMk/>
            <pc:sldMk cId="2666417287" sldId="256"/>
            <ac:spMk id="13" creationId="{71042FDC-1E1A-039A-AA48-500E2BF6557E}"/>
          </ac:spMkLst>
        </pc:spChg>
      </pc:sldChg>
      <pc:sldChg chg="addSp modSp mod">
        <pc:chgData name="ichida.satomi@outlook.jp" userId="75ecdff4dc144810" providerId="LiveId" clId="{C494D5E9-91C0-4C62-B7B6-DBF59C334783}" dt="2022-10-24T01:10:33.166" v="1201" actId="14100"/>
        <pc:sldMkLst>
          <pc:docMk/>
          <pc:sldMk cId="3459781794" sldId="257"/>
        </pc:sldMkLst>
        <pc:spChg chg="add mod">
          <ac:chgData name="ichida.satomi@outlook.jp" userId="75ecdff4dc144810" providerId="LiveId" clId="{C494D5E9-91C0-4C62-B7B6-DBF59C334783}" dt="2022-10-24T01:10:33.166" v="1201" actId="14100"/>
          <ac:spMkLst>
            <pc:docMk/>
            <pc:sldMk cId="3459781794" sldId="257"/>
            <ac:spMk id="3" creationId="{3E85351D-A3C0-49CC-2299-4756009174BC}"/>
          </ac:spMkLst>
        </pc:spChg>
      </pc:sldChg>
      <pc:sldChg chg="delSp modSp mod">
        <pc:chgData name="ichida.satomi@outlook.jp" userId="75ecdff4dc144810" providerId="LiveId" clId="{C494D5E9-91C0-4C62-B7B6-DBF59C334783}" dt="2022-10-24T01:11:06.201" v="1272" actId="20577"/>
        <pc:sldMkLst>
          <pc:docMk/>
          <pc:sldMk cId="68066961" sldId="258"/>
        </pc:sldMkLst>
        <pc:spChg chg="mod">
          <ac:chgData name="ichida.satomi@outlook.jp" userId="75ecdff4dc144810" providerId="LiveId" clId="{C494D5E9-91C0-4C62-B7B6-DBF59C334783}" dt="2022-10-24T01:02:44.668" v="777" actId="1076"/>
          <ac:spMkLst>
            <pc:docMk/>
            <pc:sldMk cId="68066961" sldId="258"/>
            <ac:spMk id="6" creationId="{C7B02744-3BB2-41E9-88BA-656D1EA6848A}"/>
          </ac:spMkLst>
        </pc:spChg>
        <pc:spChg chg="del">
          <ac:chgData name="ichida.satomi@outlook.jp" userId="75ecdff4dc144810" providerId="LiveId" clId="{C494D5E9-91C0-4C62-B7B6-DBF59C334783}" dt="2022-10-24T01:10:42.506" v="1202" actId="478"/>
          <ac:spMkLst>
            <pc:docMk/>
            <pc:sldMk cId="68066961" sldId="258"/>
            <ac:spMk id="7" creationId="{E9D95541-C4F7-4F2A-9EE5-062A3251C7A2}"/>
          </ac:spMkLst>
        </pc:spChg>
        <pc:spChg chg="del">
          <ac:chgData name="ichida.satomi@outlook.jp" userId="75ecdff4dc144810" providerId="LiveId" clId="{C494D5E9-91C0-4C62-B7B6-DBF59C334783}" dt="2022-10-24T00:58:55.986" v="632" actId="478"/>
          <ac:spMkLst>
            <pc:docMk/>
            <pc:sldMk cId="68066961" sldId="258"/>
            <ac:spMk id="8" creationId="{FE8A252B-22BA-47ED-B30F-7483C5B97236}"/>
          </ac:spMkLst>
        </pc:spChg>
        <pc:spChg chg="mod">
          <ac:chgData name="ichida.satomi@outlook.jp" userId="75ecdff4dc144810" providerId="LiveId" clId="{C494D5E9-91C0-4C62-B7B6-DBF59C334783}" dt="2022-10-24T01:02:18.956" v="757" actId="207"/>
          <ac:spMkLst>
            <pc:docMk/>
            <pc:sldMk cId="68066961" sldId="258"/>
            <ac:spMk id="9" creationId="{509480DF-5AED-4353-AD1F-A2C1C3ADDBCD}"/>
          </ac:spMkLst>
        </pc:spChg>
        <pc:graphicFrameChg chg="mod modGraphic">
          <ac:chgData name="ichida.satomi@outlook.jp" userId="75ecdff4dc144810" providerId="LiveId" clId="{C494D5E9-91C0-4C62-B7B6-DBF59C334783}" dt="2022-10-24T01:11:06.201" v="1272" actId="20577"/>
          <ac:graphicFrameMkLst>
            <pc:docMk/>
            <pc:sldMk cId="68066961" sldId="258"/>
            <ac:graphicFrameMk id="5" creationId="{A6DD701F-0005-4218-B134-E82152E96113}"/>
          </ac:graphicFrameMkLst>
        </pc:graphicFrameChg>
      </pc:sldChg>
      <pc:sldChg chg="addSp delSp modSp mod ord">
        <pc:chgData name="ichida.satomi@outlook.jp" userId="75ecdff4dc144810" providerId="LiveId" clId="{C494D5E9-91C0-4C62-B7B6-DBF59C334783}" dt="2022-10-24T06:29:02.412" v="1613" actId="22"/>
        <pc:sldMkLst>
          <pc:docMk/>
          <pc:sldMk cId="3944566125" sldId="259"/>
        </pc:sldMkLst>
        <pc:spChg chg="mod">
          <ac:chgData name="ichida.satomi@outlook.jp" userId="75ecdff4dc144810" providerId="LiveId" clId="{C494D5E9-91C0-4C62-B7B6-DBF59C334783}" dt="2022-10-24T01:21:53.162" v="1419" actId="207"/>
          <ac:spMkLst>
            <pc:docMk/>
            <pc:sldMk cId="3944566125" sldId="259"/>
            <ac:spMk id="2" creationId="{AC746CA7-E4C8-4089-86FC-55844FE32B6F}"/>
          </ac:spMkLst>
        </pc:spChg>
        <pc:spChg chg="add del mod">
          <ac:chgData name="ichida.satomi@outlook.jp" userId="75ecdff4dc144810" providerId="LiveId" clId="{C494D5E9-91C0-4C62-B7B6-DBF59C334783}" dt="2022-10-24T01:31:57.895" v="1575" actId="478"/>
          <ac:spMkLst>
            <pc:docMk/>
            <pc:sldMk cId="3944566125" sldId="259"/>
            <ac:spMk id="4" creationId="{3AEB873C-D1FA-29C7-097E-F38FC1CDBCBD}"/>
          </ac:spMkLst>
        </pc:spChg>
        <pc:spChg chg="add del mod">
          <ac:chgData name="ichida.satomi@outlook.jp" userId="75ecdff4dc144810" providerId="LiveId" clId="{C494D5E9-91C0-4C62-B7B6-DBF59C334783}" dt="2022-10-24T01:13:01.789" v="1287" actId="478"/>
          <ac:spMkLst>
            <pc:docMk/>
            <pc:sldMk cId="3944566125" sldId="259"/>
            <ac:spMk id="6" creationId="{955EAB5D-7CC4-1EEB-F8FC-902C90BC7218}"/>
          </ac:spMkLst>
        </pc:spChg>
        <pc:spChg chg="add del mod">
          <ac:chgData name="ichida.satomi@outlook.jp" userId="75ecdff4dc144810" providerId="LiveId" clId="{C494D5E9-91C0-4C62-B7B6-DBF59C334783}" dt="2022-10-24T01:31:57.349" v="1574" actId="478"/>
          <ac:spMkLst>
            <pc:docMk/>
            <pc:sldMk cId="3944566125" sldId="259"/>
            <ac:spMk id="7" creationId="{58D69148-11A3-F437-C684-C9A2428D77A7}"/>
          </ac:spMkLst>
        </pc:spChg>
        <pc:spChg chg="add del mod">
          <ac:chgData name="ichida.satomi@outlook.jp" userId="75ecdff4dc144810" providerId="LiveId" clId="{C494D5E9-91C0-4C62-B7B6-DBF59C334783}" dt="2022-10-24T01:26:17.833" v="1533" actId="478"/>
          <ac:spMkLst>
            <pc:docMk/>
            <pc:sldMk cId="3944566125" sldId="259"/>
            <ac:spMk id="8" creationId="{5D6E1D45-AA9E-D7B9-B539-786AF66CEF87}"/>
          </ac:spMkLst>
        </pc:spChg>
        <pc:spChg chg="add del mod">
          <ac:chgData name="ichida.satomi@outlook.jp" userId="75ecdff4dc144810" providerId="LiveId" clId="{C494D5E9-91C0-4C62-B7B6-DBF59C334783}" dt="2022-10-24T06:28:52.017" v="1611" actId="207"/>
          <ac:spMkLst>
            <pc:docMk/>
            <pc:sldMk cId="3944566125" sldId="259"/>
            <ac:spMk id="10" creationId="{440B8F5A-40AB-47EA-9963-6C4322AC65D2}"/>
          </ac:spMkLst>
        </pc:spChg>
        <pc:spChg chg="add del mod">
          <ac:chgData name="ichida.satomi@outlook.jp" userId="75ecdff4dc144810" providerId="LiveId" clId="{C494D5E9-91C0-4C62-B7B6-DBF59C334783}" dt="2022-10-24T01:26:11.711" v="1532" actId="478"/>
          <ac:spMkLst>
            <pc:docMk/>
            <pc:sldMk cId="3944566125" sldId="259"/>
            <ac:spMk id="13" creationId="{C9C275B3-3CE0-5EA9-7F44-27D9C8AC00FE}"/>
          </ac:spMkLst>
        </pc:spChg>
        <pc:spChg chg="add del mod">
          <ac:chgData name="ichida.satomi@outlook.jp" userId="75ecdff4dc144810" providerId="LiveId" clId="{C494D5E9-91C0-4C62-B7B6-DBF59C334783}" dt="2022-10-24T01:31:59.108" v="1576" actId="478"/>
          <ac:spMkLst>
            <pc:docMk/>
            <pc:sldMk cId="3944566125" sldId="259"/>
            <ac:spMk id="14" creationId="{A312D483-4E39-171D-1E70-5172976AA084}"/>
          </ac:spMkLst>
        </pc:spChg>
        <pc:spChg chg="add del mod">
          <ac:chgData name="ichida.satomi@outlook.jp" userId="75ecdff4dc144810" providerId="LiveId" clId="{C494D5E9-91C0-4C62-B7B6-DBF59C334783}" dt="2022-10-24T01:56:50.859" v="1602" actId="478"/>
          <ac:spMkLst>
            <pc:docMk/>
            <pc:sldMk cId="3944566125" sldId="259"/>
            <ac:spMk id="17" creationId="{7C8AF1A8-1CE4-D2C8-A076-41E59846FC1B}"/>
          </ac:spMkLst>
        </pc:spChg>
        <pc:spChg chg="mod">
          <ac:chgData name="ichida.satomi@outlook.jp" userId="75ecdff4dc144810" providerId="LiveId" clId="{C494D5E9-91C0-4C62-B7B6-DBF59C334783}" dt="2022-10-24T01:20:54.096" v="1397" actId="14100"/>
          <ac:spMkLst>
            <pc:docMk/>
            <pc:sldMk cId="3944566125" sldId="259"/>
            <ac:spMk id="19" creationId="{71D41E8A-A88B-4F10-902B-FF1B26724E46}"/>
          </ac:spMkLst>
        </pc:spChg>
        <pc:picChg chg="add del mod ord">
          <ac:chgData name="ichida.satomi@outlook.jp" userId="75ecdff4dc144810" providerId="LiveId" clId="{C494D5E9-91C0-4C62-B7B6-DBF59C334783}" dt="2022-10-24T01:31:56.524" v="1573" actId="478"/>
          <ac:picMkLst>
            <pc:docMk/>
            <pc:sldMk cId="3944566125" sldId="259"/>
            <ac:picMk id="5" creationId="{AEE8B92B-879D-5A2B-AE2B-08A08291F437}"/>
          </ac:picMkLst>
        </pc:picChg>
        <pc:picChg chg="add del mod modCrop">
          <ac:chgData name="ichida.satomi@outlook.jp" userId="75ecdff4dc144810" providerId="LiveId" clId="{C494D5E9-91C0-4C62-B7B6-DBF59C334783}" dt="2022-10-24T01:56:48.142" v="1601" actId="478"/>
          <ac:picMkLst>
            <pc:docMk/>
            <pc:sldMk cId="3944566125" sldId="259"/>
            <ac:picMk id="16" creationId="{40EE7F38-64BD-D92B-4A96-2C08BC3D3EF7}"/>
          </ac:picMkLst>
        </pc:picChg>
        <pc:picChg chg="del">
          <ac:chgData name="ichida.satomi@outlook.jp" userId="75ecdff4dc144810" providerId="LiveId" clId="{C494D5E9-91C0-4C62-B7B6-DBF59C334783}" dt="2022-10-17T02:42:47.877" v="0" actId="478"/>
          <ac:picMkLst>
            <pc:docMk/>
            <pc:sldMk cId="3944566125" sldId="259"/>
            <ac:picMk id="18" creationId="{20F3D827-FF05-4D35-A263-79BAA862ED3C}"/>
          </ac:picMkLst>
        </pc:picChg>
        <pc:picChg chg="add mod">
          <ac:chgData name="ichida.satomi@outlook.jp" userId="75ecdff4dc144810" providerId="LiveId" clId="{C494D5E9-91C0-4C62-B7B6-DBF59C334783}" dt="2022-10-24T06:28:17.675" v="1610" actId="14100"/>
          <ac:picMkLst>
            <pc:docMk/>
            <pc:sldMk cId="3944566125" sldId="259"/>
            <ac:picMk id="20" creationId="{76F6BDF6-FE14-D7CE-2195-0440838D2974}"/>
          </ac:picMkLst>
        </pc:picChg>
        <pc:picChg chg="add del">
          <ac:chgData name="ichida.satomi@outlook.jp" userId="75ecdff4dc144810" providerId="LiveId" clId="{C494D5E9-91C0-4C62-B7B6-DBF59C334783}" dt="2022-10-24T06:29:02.412" v="1613" actId="22"/>
          <ac:picMkLst>
            <pc:docMk/>
            <pc:sldMk cId="3944566125" sldId="259"/>
            <ac:picMk id="22" creationId="{CBE27AC9-322D-9977-CF3E-25BC752FBEBB}"/>
          </ac:picMkLst>
        </pc:picChg>
      </pc:sldChg>
      <pc:sldChg chg="addSp delSp modSp add mod ord">
        <pc:chgData name="ichida.satomi@outlook.jp" userId="75ecdff4dc144810" providerId="LiveId" clId="{C494D5E9-91C0-4C62-B7B6-DBF59C334783}" dt="2022-10-24T06:29:23.045" v="1616" actId="1076"/>
        <pc:sldMkLst>
          <pc:docMk/>
          <pc:sldMk cId="124683409" sldId="263"/>
        </pc:sldMkLst>
        <pc:spChg chg="mod">
          <ac:chgData name="ichida.satomi@outlook.jp" userId="75ecdff4dc144810" providerId="LiveId" clId="{C494D5E9-91C0-4C62-B7B6-DBF59C334783}" dt="2022-10-24T01:21:57.966" v="1421" actId="20577"/>
          <ac:spMkLst>
            <pc:docMk/>
            <pc:sldMk cId="124683409" sldId="263"/>
            <ac:spMk id="2" creationId="{AC746CA7-E4C8-4089-86FC-55844FE32B6F}"/>
          </ac:spMkLst>
        </pc:spChg>
        <pc:spChg chg="add mod">
          <ac:chgData name="ichida.satomi@outlook.jp" userId="75ecdff4dc144810" providerId="LiveId" clId="{C494D5E9-91C0-4C62-B7B6-DBF59C334783}" dt="2022-10-24T06:29:23.045" v="1616" actId="1076"/>
          <ac:spMkLst>
            <pc:docMk/>
            <pc:sldMk cId="124683409" sldId="263"/>
            <ac:spMk id="4" creationId="{15320629-4832-E4F5-175B-0EE3D437B5C6}"/>
          </ac:spMkLst>
        </pc:spChg>
        <pc:spChg chg="del mod">
          <ac:chgData name="ichida.satomi@outlook.jp" userId="75ecdff4dc144810" providerId="LiveId" clId="{C494D5E9-91C0-4C62-B7B6-DBF59C334783}" dt="2022-10-17T02:48:14.799" v="101" actId="478"/>
          <ac:spMkLst>
            <pc:docMk/>
            <pc:sldMk cId="124683409" sldId="263"/>
            <ac:spMk id="6" creationId="{955EAB5D-7CC4-1EEB-F8FC-902C90BC7218}"/>
          </ac:spMkLst>
        </pc:spChg>
        <pc:spChg chg="add mod">
          <ac:chgData name="ichida.satomi@outlook.jp" userId="75ecdff4dc144810" providerId="LiveId" clId="{C494D5E9-91C0-4C62-B7B6-DBF59C334783}" dt="2022-10-24T06:29:14.742" v="1615"/>
          <ac:spMkLst>
            <pc:docMk/>
            <pc:sldMk cId="124683409" sldId="263"/>
            <ac:spMk id="6" creationId="{C03D3A80-BE64-E744-6940-E4E0814422A9}"/>
          </ac:spMkLst>
        </pc:spChg>
        <pc:spChg chg="del mod">
          <ac:chgData name="ichida.satomi@outlook.jp" userId="75ecdff4dc144810" providerId="LiveId" clId="{C494D5E9-91C0-4C62-B7B6-DBF59C334783}" dt="2022-10-24T06:29:14.336" v="1614" actId="478"/>
          <ac:spMkLst>
            <pc:docMk/>
            <pc:sldMk cId="124683409" sldId="263"/>
            <ac:spMk id="10" creationId="{440B8F5A-40AB-47EA-9963-6C4322AC65D2}"/>
          </ac:spMkLst>
        </pc:spChg>
        <pc:spChg chg="del">
          <ac:chgData name="ichida.satomi@outlook.jp" userId="75ecdff4dc144810" providerId="LiveId" clId="{C494D5E9-91C0-4C62-B7B6-DBF59C334783}" dt="2022-10-17T02:48:12.639" v="100" actId="478"/>
          <ac:spMkLst>
            <pc:docMk/>
            <pc:sldMk cId="124683409" sldId="263"/>
            <ac:spMk id="19" creationId="{71D41E8A-A88B-4F10-902B-FF1B26724E46}"/>
          </ac:spMkLst>
        </pc:spChg>
        <pc:picChg chg="del mod">
          <ac:chgData name="ichida.satomi@outlook.jp" userId="75ecdff4dc144810" providerId="LiveId" clId="{C494D5E9-91C0-4C62-B7B6-DBF59C334783}" dt="2022-10-24T01:57:20.626" v="1603" actId="478"/>
          <ac:picMkLst>
            <pc:docMk/>
            <pc:sldMk cId="124683409" sldId="263"/>
            <ac:picMk id="5" creationId="{AEE8B92B-879D-5A2B-AE2B-08A08291F437}"/>
          </ac:picMkLst>
        </pc:picChg>
      </pc:sldChg>
      <pc:sldChg chg="addSp delSp modSp new mod ord">
        <pc:chgData name="ichida.satomi@outlook.jp" userId="75ecdff4dc144810" providerId="LiveId" clId="{C494D5E9-91C0-4C62-B7B6-DBF59C334783}" dt="2022-10-24T01:13:47.581" v="1296" actId="20577"/>
        <pc:sldMkLst>
          <pc:docMk/>
          <pc:sldMk cId="2948416930" sldId="264"/>
        </pc:sldMkLst>
        <pc:spChg chg="del">
          <ac:chgData name="ichida.satomi@outlook.jp" userId="75ecdff4dc144810" providerId="LiveId" clId="{C494D5E9-91C0-4C62-B7B6-DBF59C334783}" dt="2022-10-24T01:07:10.875" v="998"/>
          <ac:spMkLst>
            <pc:docMk/>
            <pc:sldMk cId="2948416930" sldId="264"/>
            <ac:spMk id="2" creationId="{09F08571-C9D2-3C4B-F35D-4CEFB0E296BE}"/>
          </ac:spMkLst>
        </pc:spChg>
        <pc:spChg chg="del">
          <ac:chgData name="ichida.satomi@outlook.jp" userId="75ecdff4dc144810" providerId="LiveId" clId="{C494D5E9-91C0-4C62-B7B6-DBF59C334783}" dt="2022-10-24T01:07:14.294" v="999" actId="478"/>
          <ac:spMkLst>
            <pc:docMk/>
            <pc:sldMk cId="2948416930" sldId="264"/>
            <ac:spMk id="3" creationId="{B6ED8BBD-5809-17B7-712D-F11D6EE6E31E}"/>
          </ac:spMkLst>
        </pc:spChg>
        <pc:spChg chg="add mod">
          <ac:chgData name="ichida.satomi@outlook.jp" userId="75ecdff4dc144810" providerId="LiveId" clId="{C494D5E9-91C0-4C62-B7B6-DBF59C334783}" dt="2022-10-24T01:13:47.581" v="1296" actId="20577"/>
          <ac:spMkLst>
            <pc:docMk/>
            <pc:sldMk cId="2948416930" sldId="264"/>
            <ac:spMk id="4" creationId="{9C7EDEE0-6423-E724-BCF6-59DE7A4FBF14}"/>
          </ac:spMkLst>
        </pc:spChg>
        <pc:spChg chg="add del mod">
          <ac:chgData name="ichida.satomi@outlook.jp" userId="75ecdff4dc144810" providerId="LiveId" clId="{C494D5E9-91C0-4C62-B7B6-DBF59C334783}" dt="2022-10-24T01:09:35.241" v="1094" actId="478"/>
          <ac:spMkLst>
            <pc:docMk/>
            <pc:sldMk cId="2948416930" sldId="264"/>
            <ac:spMk id="5" creationId="{F39F6F73-E388-550F-DF56-07B5F990DBD7}"/>
          </ac:spMkLst>
        </pc:spChg>
      </pc:sldChg>
      <pc:sldChg chg="add del ord">
        <pc:chgData name="ichida.satomi@outlook.jp" userId="75ecdff4dc144810" providerId="LiveId" clId="{C494D5E9-91C0-4C62-B7B6-DBF59C334783}" dt="2022-10-24T01:14:35.400" v="1303" actId="2696"/>
        <pc:sldMkLst>
          <pc:docMk/>
          <pc:sldMk cId="209772788" sldId="265"/>
        </pc:sldMkLst>
      </pc:sldChg>
    </pc:docChg>
  </pc:docChgLst>
  <pc:docChgLst>
    <pc:chgData name="ichida.satomi@outlook.jp" userId="75ecdff4dc144810" providerId="LiveId" clId="{01853583-7E53-406F-9315-DD40402B2D86}"/>
    <pc:docChg chg="modSld">
      <pc:chgData name="ichida.satomi@outlook.jp" userId="75ecdff4dc144810" providerId="LiveId" clId="{01853583-7E53-406F-9315-DD40402B2D86}" dt="2022-11-17T02:17:05.412" v="1" actId="20577"/>
      <pc:docMkLst>
        <pc:docMk/>
      </pc:docMkLst>
      <pc:sldChg chg="modSp mod">
        <pc:chgData name="ichida.satomi@outlook.jp" userId="75ecdff4dc144810" providerId="LiveId" clId="{01853583-7E53-406F-9315-DD40402B2D86}" dt="2022-11-17T02:17:05.412" v="1" actId="20577"/>
        <pc:sldMkLst>
          <pc:docMk/>
          <pc:sldMk cId="2666417287" sldId="256"/>
        </pc:sldMkLst>
        <pc:spChg chg="mod">
          <ac:chgData name="ichida.satomi@outlook.jp" userId="75ecdff4dc144810" providerId="LiveId" clId="{01853583-7E53-406F-9315-DD40402B2D86}" dt="2022-11-17T02:17:05.412" v="1" actId="20577"/>
          <ac:spMkLst>
            <pc:docMk/>
            <pc:sldMk cId="2666417287" sldId="256"/>
            <ac:spMk id="5" creationId="{0AA3BBFB-A47A-442C-A468-7B0A202982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73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17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9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7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8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65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8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2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28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20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9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A9C3-E3DC-4C07-AEA3-65220DF0860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ED86-F537-40C8-BEFF-35D15DD612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9CBF49-4054-4117-A1D7-8D5721F40D85}"/>
              </a:ext>
            </a:extLst>
          </p:cNvPr>
          <p:cNvSpPr txBox="1"/>
          <p:nvPr/>
        </p:nvSpPr>
        <p:spPr>
          <a:xfrm>
            <a:off x="376519" y="573741"/>
            <a:ext cx="38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屋外広告物許可申請書　付帯資料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A3BBFB-A47A-442C-A468-7B0A202982C9}"/>
              </a:ext>
            </a:extLst>
          </p:cNvPr>
          <p:cNvSpPr txBox="1"/>
          <p:nvPr/>
        </p:nvSpPr>
        <p:spPr>
          <a:xfrm>
            <a:off x="533399" y="2519082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渋谷ストリーム　広場イベントスペース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5EE3DD-8512-462C-94AC-7F9D6A5747F9}"/>
              </a:ext>
            </a:extLst>
          </p:cNvPr>
          <p:cNvSpPr txBox="1"/>
          <p:nvPr/>
        </p:nvSpPr>
        <p:spPr>
          <a:xfrm>
            <a:off x="2949388" y="3898322"/>
            <a:ext cx="123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/>
              <a:t>期　間：</a:t>
            </a:r>
            <a:endParaRPr kumimoji="1" lang="en-US" altLang="ja-JP" b="1" dirty="0"/>
          </a:p>
          <a:p>
            <a:pPr algn="r"/>
            <a:r>
              <a:rPr kumimoji="1" lang="ja-JP" altLang="en-US" b="1" dirty="0"/>
              <a:t>広告主：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B1EC4D-35A6-4B66-A996-B439BEFBBAEC}"/>
              </a:ext>
            </a:extLst>
          </p:cNvPr>
          <p:cNvSpPr txBox="1"/>
          <p:nvPr/>
        </p:nvSpPr>
        <p:spPr>
          <a:xfrm>
            <a:off x="3980331" y="3897286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年　月　日（曜日）</a:t>
            </a:r>
            <a:endParaRPr kumimoji="1" lang="en-US" altLang="ja-JP" b="1" dirty="0"/>
          </a:p>
          <a:p>
            <a:r>
              <a:rPr kumimoji="1" lang="ja-JP" altLang="en-US" b="1" dirty="0"/>
              <a:t>　主催者名</a:t>
            </a:r>
          </a:p>
        </p:txBody>
      </p:sp>
    </p:spTree>
    <p:extLst>
      <p:ext uri="{BB962C8B-B14F-4D97-AF65-F5344CB8AC3E}">
        <p14:creationId xmlns:p14="http://schemas.microsoft.com/office/powerpoint/2010/main" val="266641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84B2D7-15D7-44DA-82FC-D56D8FAF1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20223" r="20223" b="14640"/>
          <a:stretch/>
        </p:blipFill>
        <p:spPr bwMode="auto">
          <a:xfrm>
            <a:off x="315193" y="1339725"/>
            <a:ext cx="4905348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37ED6B-DBFB-42F8-8264-BB5E6C036AA0}"/>
              </a:ext>
            </a:extLst>
          </p:cNvPr>
          <p:cNvSpPr txBox="1"/>
          <p:nvPr/>
        </p:nvSpPr>
        <p:spPr>
          <a:xfrm>
            <a:off x="66113" y="93848"/>
            <a:ext cx="361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</a:t>
            </a:r>
            <a:r>
              <a:rPr kumimoji="1"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媒体概要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A46222A-D1F4-4384-B043-1E93365235A7}"/>
              </a:ext>
            </a:extLst>
          </p:cNvPr>
          <p:cNvCxnSpPr/>
          <p:nvPr/>
        </p:nvCxnSpPr>
        <p:spPr>
          <a:xfrm>
            <a:off x="0" y="573741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F66029-E65D-4F5D-9A58-0BC5BC8D8C19}"/>
              </a:ext>
            </a:extLst>
          </p:cNvPr>
          <p:cNvSpPr txBox="1"/>
          <p:nvPr/>
        </p:nvSpPr>
        <p:spPr>
          <a:xfrm>
            <a:off x="161365" y="753035"/>
            <a:ext cx="536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■媒体名称：渋谷ストリーム　稲荷橋広場　イベントスペース</a:t>
            </a:r>
            <a:endParaRPr kumimoji="1" lang="en-US" altLang="ja-JP" sz="1400" dirty="0"/>
          </a:p>
          <a:p>
            <a:r>
              <a:rPr kumimoji="1" lang="ja-JP" altLang="en-US" sz="1400" dirty="0"/>
              <a:t>■住　　所：東京都渋谷区渋谷</a:t>
            </a:r>
            <a:r>
              <a:rPr kumimoji="1" lang="en-US" altLang="ja-JP" sz="1400" dirty="0"/>
              <a:t>3-21-3</a:t>
            </a:r>
            <a:r>
              <a:rPr kumimoji="1" lang="ja-JP" altLang="en-US" sz="1400" dirty="0"/>
              <a:t> 渋谷ストリーム前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6674B4-E7C1-4913-AC4D-6921004C1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976" y="3926541"/>
            <a:ext cx="4170831" cy="27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800DD38-088F-4119-8F4A-ABBCE3CD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541" y="1145689"/>
            <a:ext cx="4607393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5351D-A3C0-49CC-2299-4756009174BC}"/>
              </a:ext>
            </a:extLst>
          </p:cNvPr>
          <p:cNvSpPr txBox="1"/>
          <p:nvPr/>
        </p:nvSpPr>
        <p:spPr>
          <a:xfrm>
            <a:off x="600891" y="5256665"/>
            <a:ext cx="435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このスライドは編集不要</a:t>
            </a:r>
          </a:p>
        </p:txBody>
      </p:sp>
    </p:spTree>
    <p:extLst>
      <p:ext uri="{BB962C8B-B14F-4D97-AF65-F5344CB8AC3E}">
        <p14:creationId xmlns:p14="http://schemas.microsoft.com/office/powerpoint/2010/main" val="34597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B5148E-38C7-4F7D-994A-B642396727B1}"/>
              </a:ext>
            </a:extLst>
          </p:cNvPr>
          <p:cNvSpPr txBox="1"/>
          <p:nvPr/>
        </p:nvSpPr>
        <p:spPr>
          <a:xfrm>
            <a:off x="66112" y="93848"/>
            <a:ext cx="473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</a:t>
            </a:r>
            <a:r>
              <a:rPr kumimoji="1"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屋外広告物許可申請対象一覧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3C5CF32-75FB-484C-B893-DD7A913295DA}"/>
              </a:ext>
            </a:extLst>
          </p:cNvPr>
          <p:cNvCxnSpPr/>
          <p:nvPr/>
        </p:nvCxnSpPr>
        <p:spPr>
          <a:xfrm>
            <a:off x="0" y="573741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6DD701F-0005-4218-B134-E82152E96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61011"/>
              </p:ext>
            </p:extLst>
          </p:nvPr>
        </p:nvGraphicFramePr>
        <p:xfrm>
          <a:off x="96165" y="702784"/>
          <a:ext cx="9417831" cy="592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">
                  <a:extLst>
                    <a:ext uri="{9D8B030D-6E8A-4147-A177-3AD203B41FA5}">
                      <a16:colId xmlns:a16="http://schemas.microsoft.com/office/drawing/2014/main" val="1552748381"/>
                    </a:ext>
                  </a:extLst>
                </a:gridCol>
                <a:gridCol w="2548829">
                  <a:extLst>
                    <a:ext uri="{9D8B030D-6E8A-4147-A177-3AD203B41FA5}">
                      <a16:colId xmlns:a16="http://schemas.microsoft.com/office/drawing/2014/main" val="293545606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3812387080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251839233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2647363049"/>
                    </a:ext>
                  </a:extLst>
                </a:gridCol>
                <a:gridCol w="933768">
                  <a:extLst>
                    <a:ext uri="{9D8B030D-6E8A-4147-A177-3AD203B41FA5}">
                      <a16:colId xmlns:a16="http://schemas.microsoft.com/office/drawing/2014/main" val="3293623577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49535561"/>
                    </a:ext>
                  </a:extLst>
                </a:gridCol>
                <a:gridCol w="933768">
                  <a:extLst>
                    <a:ext uri="{9D8B030D-6E8A-4147-A177-3AD203B41FA5}">
                      <a16:colId xmlns:a16="http://schemas.microsoft.com/office/drawing/2014/main" val="2641407458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2930783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No.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掲出物名称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縦</a:t>
                      </a:r>
                      <a:r>
                        <a:rPr kumimoji="1" lang="en-US" altLang="ja-JP" sz="1400" dirty="0"/>
                        <a:t>(m)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横</a:t>
                      </a:r>
                      <a:r>
                        <a:rPr kumimoji="1" lang="en-US" altLang="ja-JP" sz="1400" dirty="0"/>
                        <a:t>(m)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面数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合計面積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en-US" altLang="ja-JP" sz="1400" dirty="0"/>
                        <a:t>(</a:t>
                      </a:r>
                      <a:r>
                        <a:rPr kumimoji="1" lang="ja-JP" altLang="en-US" sz="1400" dirty="0"/>
                        <a:t>㎡</a:t>
                      </a:r>
                      <a:r>
                        <a:rPr kumimoji="1" lang="en-US" altLang="ja-JP" sz="1400" dirty="0"/>
                        <a:t>)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A×B×C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広告物の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種類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掲出期間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57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FF0000"/>
                          </a:solidFill>
                        </a:rPr>
                        <a:t>記載不要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59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31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25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14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6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74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37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33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28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11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21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51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26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行が足りなければ追加してください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78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6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746CA7-E4C8-4089-86FC-55844FE32B6F}"/>
              </a:ext>
            </a:extLst>
          </p:cNvPr>
          <p:cNvSpPr txBox="1"/>
          <p:nvPr/>
        </p:nvSpPr>
        <p:spPr>
          <a:xfrm>
            <a:off x="66112" y="93848"/>
            <a:ext cx="401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kumimoji="1"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設置位置図（平面図）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4E46782-E121-47C5-9729-6D901DC6CD8C}"/>
              </a:ext>
            </a:extLst>
          </p:cNvPr>
          <p:cNvCxnSpPr/>
          <p:nvPr/>
        </p:nvCxnSpPr>
        <p:spPr>
          <a:xfrm>
            <a:off x="0" y="573741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01E423E-1E3B-4FD8-9816-C95E14DBCED2}"/>
              </a:ext>
            </a:extLst>
          </p:cNvPr>
          <p:cNvGrpSpPr/>
          <p:nvPr/>
        </p:nvGrpSpPr>
        <p:grpSpPr>
          <a:xfrm>
            <a:off x="66113" y="5773270"/>
            <a:ext cx="2304000" cy="636483"/>
            <a:chOff x="9457764" y="573740"/>
            <a:chExt cx="2304000" cy="63648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AABDB09-BAD1-4E23-A088-0FDB0C6F1618}"/>
                </a:ext>
              </a:extLst>
            </p:cNvPr>
            <p:cNvSpPr/>
            <p:nvPr/>
          </p:nvSpPr>
          <p:spPr>
            <a:xfrm>
              <a:off x="9457764" y="573740"/>
              <a:ext cx="2304000" cy="636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40B8F5A-40AB-47EA-9963-6C4322AC65D2}"/>
                </a:ext>
              </a:extLst>
            </p:cNvPr>
            <p:cNvSpPr txBox="1"/>
            <p:nvPr/>
          </p:nvSpPr>
          <p:spPr>
            <a:xfrm>
              <a:off x="9517848" y="731670"/>
              <a:ext cx="864000" cy="338554"/>
            </a:xfrm>
            <a:prstGeom prst="rect">
              <a:avLst/>
            </a:prstGeom>
            <a:solidFill>
              <a:srgbClr val="86BE5C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3C16EAF-8A61-40CC-B248-F492E539C42F}"/>
                </a:ext>
              </a:extLst>
            </p:cNvPr>
            <p:cNvSpPr txBox="1"/>
            <p:nvPr/>
          </p:nvSpPr>
          <p:spPr>
            <a:xfrm>
              <a:off x="10258941" y="731669"/>
              <a:ext cx="14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/>
                <a:t>：屋外広告物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56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746CA7-E4C8-4089-86FC-55844FE32B6F}"/>
              </a:ext>
            </a:extLst>
          </p:cNvPr>
          <p:cNvSpPr txBox="1"/>
          <p:nvPr/>
        </p:nvSpPr>
        <p:spPr>
          <a:xfrm>
            <a:off x="66113" y="93848"/>
            <a:ext cx="361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</a:t>
            </a:r>
            <a:r>
              <a:rPr kumimoji="1"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掲出物詳細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4E46782-E121-47C5-9729-6D901DC6CD8C}"/>
              </a:ext>
            </a:extLst>
          </p:cNvPr>
          <p:cNvCxnSpPr/>
          <p:nvPr/>
        </p:nvCxnSpPr>
        <p:spPr>
          <a:xfrm>
            <a:off x="0" y="573741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88E608-6063-4273-81B3-626AC838C089}"/>
              </a:ext>
            </a:extLst>
          </p:cNvPr>
          <p:cNvSpPr txBox="1"/>
          <p:nvPr/>
        </p:nvSpPr>
        <p:spPr>
          <a:xfrm>
            <a:off x="358586" y="5501714"/>
            <a:ext cx="4267202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サ  イ  ズ：</a:t>
            </a:r>
            <a:r>
              <a:rPr kumimoji="1" lang="en-US" altLang="ja-JP" sz="1400" dirty="0"/>
              <a:t>H2.0×W4.5</a:t>
            </a:r>
            <a:r>
              <a:rPr kumimoji="1" lang="ja-JP" altLang="en-US" sz="1400" dirty="0"/>
              <a:t>㎜（</a:t>
            </a:r>
            <a:r>
              <a:rPr kumimoji="1" lang="en-US" altLang="ja-JP" sz="1400" dirty="0"/>
              <a:t> 9.0</a:t>
            </a:r>
            <a:r>
              <a:rPr kumimoji="1" lang="ja-JP" altLang="en-US" sz="1400" dirty="0"/>
              <a:t>㎡）</a:t>
            </a:r>
            <a:endParaRPr kumimoji="1" lang="en-US" altLang="ja-JP" sz="1400" dirty="0"/>
          </a:p>
          <a:p>
            <a:r>
              <a:rPr kumimoji="1" lang="ja-JP" altLang="en-US" sz="1400" dirty="0"/>
              <a:t>面　　数：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面</a:t>
            </a:r>
            <a:endParaRPr kumimoji="1" lang="en-US" altLang="ja-JP" sz="1400" dirty="0"/>
          </a:p>
          <a:p>
            <a:r>
              <a:rPr kumimoji="1" lang="ja-JP" altLang="en-US" sz="1400" dirty="0"/>
              <a:t>数　　量：</a:t>
            </a:r>
            <a:r>
              <a:rPr kumimoji="1" lang="en-US" altLang="ja-JP" sz="1400" dirty="0"/>
              <a:t>1</a:t>
            </a:r>
          </a:p>
          <a:p>
            <a:r>
              <a:rPr kumimoji="1" lang="ja-JP" altLang="en-US" sz="1400" dirty="0"/>
              <a:t>種　　類：広告板</a:t>
            </a:r>
            <a:endParaRPr kumimoji="1" lang="en-US" altLang="ja-JP" sz="1400" dirty="0"/>
          </a:p>
          <a:p>
            <a:r>
              <a:rPr kumimoji="1" lang="ja-JP" altLang="en-US" sz="1400" dirty="0"/>
              <a:t>設置方法（転倒防止策） ：ステージに固定</a:t>
            </a:r>
            <a:endParaRPr kumimoji="1" lang="en-US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593857-3D96-4516-81F1-B54EB7B3DE61}"/>
              </a:ext>
            </a:extLst>
          </p:cNvPr>
          <p:cNvSpPr txBox="1"/>
          <p:nvPr/>
        </p:nvSpPr>
        <p:spPr>
          <a:xfrm>
            <a:off x="5191687" y="5501713"/>
            <a:ext cx="4355727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サ  イ  ズ：</a:t>
            </a:r>
            <a:r>
              <a:rPr kumimoji="1" lang="en-US" altLang="ja-JP" sz="1400" dirty="0"/>
              <a:t>H1.456×W1.03</a:t>
            </a:r>
            <a:r>
              <a:rPr kumimoji="1" lang="ja-JP" altLang="en-US" sz="1400" dirty="0"/>
              <a:t>㎜（</a:t>
            </a:r>
            <a:r>
              <a:rPr kumimoji="1" lang="en-US" altLang="ja-JP" sz="1400" dirty="0"/>
              <a:t> 1.50</a:t>
            </a:r>
            <a:r>
              <a:rPr kumimoji="1" lang="ja-JP" altLang="en-US" sz="1400" dirty="0"/>
              <a:t>㎡）</a:t>
            </a:r>
            <a:endParaRPr kumimoji="1" lang="en-US" altLang="ja-JP" sz="1400" dirty="0"/>
          </a:p>
          <a:p>
            <a:r>
              <a:rPr kumimoji="1" lang="ja-JP" altLang="en-US" sz="1400" dirty="0"/>
              <a:t>面　　数：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面</a:t>
            </a:r>
            <a:endParaRPr kumimoji="1" lang="en-US" altLang="ja-JP" sz="1400" dirty="0"/>
          </a:p>
          <a:p>
            <a:r>
              <a:rPr kumimoji="1" lang="ja-JP" altLang="en-US" sz="1400" dirty="0"/>
              <a:t>数　　量：</a:t>
            </a:r>
            <a:r>
              <a:rPr kumimoji="1" lang="en-US" altLang="ja-JP" sz="1400" dirty="0"/>
              <a:t>1</a:t>
            </a:r>
          </a:p>
          <a:p>
            <a:r>
              <a:rPr kumimoji="1" lang="ja-JP" altLang="en-US" sz="1400" dirty="0"/>
              <a:t>種　　類：広告板</a:t>
            </a:r>
            <a:endParaRPr kumimoji="1" lang="en-US" altLang="ja-JP" sz="1400" dirty="0"/>
          </a:p>
          <a:p>
            <a:r>
              <a:rPr kumimoji="1" lang="ja-JP" altLang="en-US" sz="1400" dirty="0"/>
              <a:t>設置方法（転倒防止策）：ウエイト</a:t>
            </a:r>
            <a:r>
              <a:rPr kumimoji="1" lang="en-US" altLang="ja-JP" sz="1400" dirty="0"/>
              <a:t>10kg</a:t>
            </a:r>
            <a:r>
              <a:rPr kumimoji="1" lang="ja-JP" altLang="en-US" sz="1400" dirty="0"/>
              <a:t>にて固定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D87640-A4D3-4BDB-9B13-610299F73AFA}"/>
              </a:ext>
            </a:extLst>
          </p:cNvPr>
          <p:cNvSpPr txBox="1"/>
          <p:nvPr/>
        </p:nvSpPr>
        <p:spPr>
          <a:xfrm>
            <a:off x="66113" y="691181"/>
            <a:ext cx="28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①ステージバックパネル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7B0809D-3180-4941-8669-981D29D7B7DF}"/>
              </a:ext>
            </a:extLst>
          </p:cNvPr>
          <p:cNvSpPr txBox="1"/>
          <p:nvPr/>
        </p:nvSpPr>
        <p:spPr>
          <a:xfrm>
            <a:off x="4953000" y="681919"/>
            <a:ext cx="28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B0</a:t>
            </a:r>
            <a:r>
              <a:rPr kumimoji="1" lang="ja-JP" altLang="en-US" dirty="0"/>
              <a:t>パネル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7F61DA-B149-43FB-BACD-3B1167C58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"/>
          <a:stretch/>
        </p:blipFill>
        <p:spPr>
          <a:xfrm>
            <a:off x="5326161" y="1060512"/>
            <a:ext cx="2130933" cy="3384000"/>
          </a:xfrm>
          <a:prstGeom prst="rect">
            <a:avLst/>
          </a:prstGeom>
        </p:spPr>
      </p:pic>
      <p:pic>
        <p:nvPicPr>
          <p:cNvPr id="1026" name="Picture 2" descr="イーゼルタイプ TP326CS | 看板の事ならライトビコー">
            <a:extLst>
              <a:ext uri="{FF2B5EF4-FFF2-40B4-BE49-F238E27FC236}">
                <a16:creationId xmlns:a16="http://schemas.microsoft.com/office/drawing/2014/main" id="{D793C5DE-A430-4DFD-A3AD-DEC3A7F64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6275" y="2464512"/>
            <a:ext cx="165003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010DDE-EC52-4A5E-8F65-0C41E366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97" y="3746471"/>
            <a:ext cx="1920000" cy="144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5820DE0-BF6A-4388-828F-66322A786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6" y="3746471"/>
            <a:ext cx="2112000" cy="144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D066771-CDC1-4A18-AA02-FF32F251D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81" y="1080459"/>
            <a:ext cx="3672000" cy="24480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A1DC24-672B-4026-972F-E21B012CE5A8}"/>
              </a:ext>
            </a:extLst>
          </p:cNvPr>
          <p:cNvSpPr txBox="1"/>
          <p:nvPr/>
        </p:nvSpPr>
        <p:spPr>
          <a:xfrm>
            <a:off x="1031413" y="2018471"/>
            <a:ext cx="240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デザイン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0DD114-9F7B-4D26-80E0-CC517A7DD033}"/>
              </a:ext>
            </a:extLst>
          </p:cNvPr>
          <p:cNvSpPr txBox="1"/>
          <p:nvPr/>
        </p:nvSpPr>
        <p:spPr>
          <a:xfrm>
            <a:off x="5224052" y="1594171"/>
            <a:ext cx="240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デザイン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C35B4A-C570-4C81-A165-B8859E9E7874}"/>
              </a:ext>
            </a:extLst>
          </p:cNvPr>
          <p:cNvSpPr txBox="1"/>
          <p:nvPr/>
        </p:nvSpPr>
        <p:spPr>
          <a:xfrm>
            <a:off x="7967126" y="4598770"/>
            <a:ext cx="141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設置方法：</a:t>
            </a:r>
            <a:endParaRPr kumimoji="1" lang="en-US" altLang="ja-JP" sz="1200" dirty="0"/>
          </a:p>
          <a:p>
            <a:r>
              <a:rPr kumimoji="1" lang="ja-JP" altLang="en-US" sz="1200" dirty="0"/>
              <a:t>イーゼルにて固定</a:t>
            </a:r>
            <a:endParaRPr kumimoji="1" lang="en-US" altLang="ja-JP" sz="1200" dirty="0"/>
          </a:p>
          <a:p>
            <a:r>
              <a:rPr kumimoji="1" lang="ja-JP" altLang="en-US" sz="1200" dirty="0"/>
              <a:t>（ウエイト</a:t>
            </a:r>
            <a:r>
              <a:rPr kumimoji="1" lang="en-US" altLang="ja-JP" sz="1200" dirty="0"/>
              <a:t>10kg</a:t>
            </a:r>
            <a:r>
              <a:rPr kumimoji="1" lang="ja-JP" altLang="en-US" sz="1200" dirty="0"/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210E64-1E2A-4AF7-BC07-5D8DCB1E9613}"/>
              </a:ext>
            </a:extLst>
          </p:cNvPr>
          <p:cNvSpPr txBox="1"/>
          <p:nvPr/>
        </p:nvSpPr>
        <p:spPr>
          <a:xfrm>
            <a:off x="1164287" y="5199160"/>
            <a:ext cx="270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設置方法：ステージに固定</a:t>
            </a:r>
          </a:p>
        </p:txBody>
      </p:sp>
    </p:spTree>
    <p:extLst>
      <p:ext uri="{BB962C8B-B14F-4D97-AF65-F5344CB8AC3E}">
        <p14:creationId xmlns:p14="http://schemas.microsoft.com/office/powerpoint/2010/main" val="5511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A2E4C3F1016C14CBE559C1B57C7C2E9" ma:contentTypeVersion="18" ma:contentTypeDescription="新しいドキュメントを作成します。" ma:contentTypeScope="" ma:versionID="02088e4086bc9a99848c18aacdcded6b">
  <xsd:schema xmlns:xsd="http://www.w3.org/2001/XMLSchema" xmlns:xs="http://www.w3.org/2001/XMLSchema" xmlns:p="http://schemas.microsoft.com/office/2006/metadata/properties" xmlns:ns2="2a99241f-54d5-4164-8ef0-e2e3a064f861" xmlns:ns3="0fc5922e-9bd5-4874-a6a8-4097f09bfa1d" targetNamespace="http://schemas.microsoft.com/office/2006/metadata/properties" ma:root="true" ma:fieldsID="11a514ee40640ca029cdb0db77e814c8" ns2:_="" ns3:_="">
    <xsd:import namespace="2a99241f-54d5-4164-8ef0-e2e3a064f861"/>
    <xsd:import namespace="0fc5922e-9bd5-4874-a6a8-4097f09bf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9241f-54d5-4164-8ef0-e2e3a064f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Flow_SignoffStatus" ma:index="19" nillable="true" ma:displayName="承認の状態" ma:internalName="_x627f__x8a8d__x306e__x72b6__x614b_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927397a3-70e7-4846-9f13-fca7c23612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5922e-9bd5-4874-a6a8-4097f09bfa1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62c275-afe4-4b76-80b8-c3d14efa8725}" ma:internalName="TaxCatchAll" ma:showField="CatchAllData" ma:web="0fc5922e-9bd5-4874-a6a8-4097f09bfa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09B5D7-8A1B-4960-A7F7-F1F00952C6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0D3D48-04BE-4E3C-9675-20A36883D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9241f-54d5-4164-8ef0-e2e3a064f861"/>
    <ds:schemaRef ds:uri="0fc5922e-9bd5-4874-a6a8-4097f09bfa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213</Words>
  <Application>Microsoft Office PowerPoint</Application>
  <PresentationFormat>A4 210 x 297 mm</PresentationFormat>
  <Paragraphs>50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篤史(atsushi ishida)</dc:creator>
  <cp:lastModifiedBy>山田 翼</cp:lastModifiedBy>
  <cp:revision>4</cp:revision>
  <dcterms:created xsi:type="dcterms:W3CDTF">2022-10-10T06:47:02Z</dcterms:created>
  <dcterms:modified xsi:type="dcterms:W3CDTF">2022-12-05T04:36:27Z</dcterms:modified>
</cp:coreProperties>
</file>